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4762" y="2936540"/>
            <a:ext cx="2976190" cy="595238"/>
            <a:chOff x="7654762" y="2936540"/>
            <a:chExt cx="2976190" cy="5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4762" y="2936540"/>
              <a:ext cx="2976190" cy="595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3929" y="2987140"/>
            <a:ext cx="2166063" cy="5669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393" y="3890857"/>
            <a:ext cx="13517035" cy="203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0476" y="9390476"/>
            <a:ext cx="19561905" cy="914286"/>
            <a:chOff x="-190476" y="9390476"/>
            <a:chExt cx="19561905" cy="9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9390476"/>
              <a:ext cx="19561905" cy="9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7143" y="0"/>
            <a:ext cx="19561905" cy="914286"/>
            <a:chOff x="-457143" y="0"/>
            <a:chExt cx="19561905" cy="9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57143" y="0"/>
              <a:ext cx="19561905" cy="9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88564" y="3267095"/>
            <a:ext cx="4883381" cy="6171429"/>
            <a:chOff x="13388564" y="3267095"/>
            <a:chExt cx="4883381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88564" y="3267095"/>
              <a:ext cx="4883381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97123" y="5744902"/>
            <a:ext cx="4491469" cy="3344018"/>
            <a:chOff x="6897123" y="5744902"/>
            <a:chExt cx="4491469" cy="33440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9036" y="5546816"/>
              <a:ext cx="5057237" cy="291025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5543" y="8616551"/>
              <a:ext cx="3283408" cy="526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4B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4762" y="696899"/>
            <a:ext cx="2976190" cy="595238"/>
            <a:chOff x="7654762" y="696899"/>
            <a:chExt cx="2976190" cy="5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4762" y="696899"/>
              <a:ext cx="2976190" cy="595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01415" y="733671"/>
            <a:ext cx="2103753" cy="5714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5075" y="4283831"/>
            <a:ext cx="6884034" cy="28509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22228" y="3647504"/>
            <a:ext cx="5164175" cy="6171429"/>
            <a:chOff x="12722228" y="3647504"/>
            <a:chExt cx="5164175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2228" y="3647504"/>
              <a:ext cx="516417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4B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4762" y="696899"/>
            <a:ext cx="2976190" cy="595238"/>
            <a:chOff x="7654762" y="696899"/>
            <a:chExt cx="2976190" cy="5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4762" y="696899"/>
              <a:ext cx="2976190" cy="5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03787" y="517898"/>
            <a:ext cx="7925759" cy="8420461"/>
            <a:chOff x="9803787" y="517898"/>
            <a:chExt cx="7925759" cy="84204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3787" y="517898"/>
              <a:ext cx="7925759" cy="84204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01415" y="733671"/>
            <a:ext cx="1991442" cy="5977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8029" y="4280943"/>
            <a:ext cx="6333662" cy="12963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4229" y="2068700"/>
            <a:ext cx="6966420" cy="13076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47438" y="6557476"/>
            <a:ext cx="5425890" cy="12009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539" y="941161"/>
            <a:ext cx="6437854" cy="7899208"/>
            <a:chOff x="27539" y="941161"/>
            <a:chExt cx="6437854" cy="78992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39" y="941161"/>
              <a:ext cx="6437854" cy="7899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84B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4762" y="696899"/>
            <a:ext cx="2976190" cy="595238"/>
            <a:chOff x="7654762" y="696899"/>
            <a:chExt cx="2976190" cy="5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4762" y="696899"/>
              <a:ext cx="2976190" cy="5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1415" y="747440"/>
            <a:ext cx="1991442" cy="579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9403" y="3143413"/>
            <a:ext cx="3998889" cy="3998889"/>
            <a:chOff x="1839403" y="3143413"/>
            <a:chExt cx="3998889" cy="3998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403" y="3143413"/>
              <a:ext cx="3998889" cy="3998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26676" y="4580276"/>
            <a:ext cx="2880859" cy="12050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5410" y="3143413"/>
            <a:ext cx="3998889" cy="3998889"/>
            <a:chOff x="5375410" y="3143413"/>
            <a:chExt cx="3998889" cy="3998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5410" y="3143413"/>
              <a:ext cx="3998889" cy="39988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2676" y="4573390"/>
            <a:ext cx="3253202" cy="12147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11416" y="3143413"/>
            <a:ext cx="3998889" cy="3998889"/>
            <a:chOff x="8911416" y="3143413"/>
            <a:chExt cx="3998889" cy="39988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1416" y="3143413"/>
              <a:ext cx="3998889" cy="399888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98686" y="4580276"/>
            <a:ext cx="3069659" cy="12078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47422" y="3105318"/>
            <a:ext cx="3998889" cy="3998889"/>
            <a:chOff x="12447422" y="3105318"/>
            <a:chExt cx="3998889" cy="39988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47422" y="3105318"/>
              <a:ext cx="3998889" cy="399888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34667" y="4549067"/>
            <a:ext cx="2966916" cy="11998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37407" y="6681474"/>
            <a:ext cx="3617807" cy="3604241"/>
            <a:chOff x="14637407" y="6681474"/>
            <a:chExt cx="3617807" cy="36042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37407" y="6681474"/>
              <a:ext cx="3617807" cy="3604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84B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4762" y="696899"/>
            <a:ext cx="2976190" cy="595238"/>
            <a:chOff x="7654762" y="696899"/>
            <a:chExt cx="2976190" cy="5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4762" y="696899"/>
              <a:ext cx="2976190" cy="5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1415" y="747440"/>
            <a:ext cx="1991771" cy="5823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84424" y="643718"/>
            <a:ext cx="9193056" cy="9193056"/>
            <a:chOff x="11884424" y="643718"/>
            <a:chExt cx="9193056" cy="9193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84424" y="643718"/>
              <a:ext cx="9193056" cy="9193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9228" y="2371984"/>
            <a:ext cx="5541746" cy="5541746"/>
            <a:chOff x="1279228" y="2371984"/>
            <a:chExt cx="5541746" cy="55417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9228" y="2371984"/>
              <a:ext cx="5541746" cy="554174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11395" y="3483458"/>
            <a:ext cx="3243858" cy="13449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80952" y="5085150"/>
            <a:ext cx="11447619" cy="115414"/>
            <a:chOff x="3980952" y="5085150"/>
            <a:chExt cx="11447619" cy="1154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80952" y="5085150"/>
              <a:ext cx="11447619" cy="1154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54863" y="5047619"/>
            <a:ext cx="190476" cy="190476"/>
            <a:chOff x="3954863" y="5047619"/>
            <a:chExt cx="190476" cy="1904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4863" y="5047619"/>
              <a:ext cx="190476" cy="1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80952" y="5047619"/>
            <a:ext cx="190476" cy="190476"/>
            <a:chOff x="15280952" y="5047619"/>
            <a:chExt cx="190476" cy="1904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0952" y="5047619"/>
              <a:ext cx="190476" cy="1904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67345" y="5604831"/>
            <a:ext cx="4040252" cy="15742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46923" y="4284484"/>
            <a:ext cx="7976949" cy="6142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84B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4762" y="696899"/>
            <a:ext cx="2976190" cy="595238"/>
            <a:chOff x="7654762" y="696899"/>
            <a:chExt cx="2976190" cy="5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4762" y="696899"/>
              <a:ext cx="2976190" cy="5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2698" y="316984"/>
            <a:ext cx="9651747" cy="9651747"/>
            <a:chOff x="14202698" y="316984"/>
            <a:chExt cx="9651747" cy="96517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2698" y="316984"/>
              <a:ext cx="9651747" cy="96517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8571" y="3172540"/>
            <a:ext cx="3940634" cy="3940634"/>
            <a:chOff x="1028571" y="3172540"/>
            <a:chExt cx="3940634" cy="39406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571" y="3172540"/>
              <a:ext cx="3940634" cy="39406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01415" y="733671"/>
            <a:ext cx="2596804" cy="5961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8097" y="3492167"/>
            <a:ext cx="8098341" cy="36573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84B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54762" y="2936540"/>
            <a:ext cx="2976190" cy="595238"/>
            <a:chOff x="7654762" y="2936540"/>
            <a:chExt cx="2976190" cy="5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4762" y="2936540"/>
              <a:ext cx="2976190" cy="5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1415" y="2991843"/>
            <a:ext cx="2149534" cy="584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8095" y="4005146"/>
            <a:ext cx="9637905" cy="203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6006" y="6635014"/>
            <a:ext cx="7943804" cy="5991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476" y="9390476"/>
            <a:ext cx="19561905" cy="914286"/>
            <a:chOff x="-190476" y="9390476"/>
            <a:chExt cx="19561905" cy="9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0476" y="9390476"/>
              <a:ext cx="19561905" cy="9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7143" y="0"/>
            <a:ext cx="19561905" cy="914286"/>
            <a:chOff x="-457143" y="0"/>
            <a:chExt cx="19561905" cy="9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57143" y="0"/>
              <a:ext cx="19561905" cy="9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2022-03-02T14:31:03Z</dcterms:created>
  <dcterms:modified xsi:type="dcterms:W3CDTF">2022-03-02T14:31:03Z</dcterms:modified>
</cp:coreProperties>
</file>